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25" r:id="rId3"/>
    <p:sldId id="331" r:id="rId4"/>
    <p:sldId id="332" r:id="rId5"/>
    <p:sldId id="32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FF"/>
    <a:srgbClr val="3A1D00"/>
    <a:srgbClr val="FFFF99"/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3" autoAdjust="0"/>
    <p:restoredTop sz="94660"/>
  </p:normalViewPr>
  <p:slideViewPr>
    <p:cSldViewPr>
      <p:cViewPr varScale="1">
        <p:scale>
          <a:sx n="109" d="100"/>
          <a:sy n="109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7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5B451-2D96-4567-AC76-4586F9666C12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162E-BC03-479B-8050-503265E77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04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B52FF-E61D-4785-8402-43699D76B9E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754D6-82D1-437E-9276-41F6D9AFF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0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754D6-82D1-437E-9276-41F6D9AFF5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9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754D6-82D1-437E-9276-41F6D9AFF5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7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754D6-82D1-437E-9276-41F6D9AFF5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0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754D6-82D1-437E-9276-41F6D9AFF5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5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754D6-82D1-437E-9276-41F6D9AFF5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4C1D9-EBDD-49BB-88E7-521807CBE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27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5BA31-C922-4E46-8157-0CCA6D897A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90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E6509-3F89-4A48-89ED-2953A8B552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16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F2998-0745-40C3-9F43-F9B3CCC916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9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374C8-0043-45E2-BE6D-8A5A1BBDE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92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1E2E4-F143-40D9-BFF8-5084066F3B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83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C599C-BE16-40CC-BD95-6A02FC3943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39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7D391-B0A7-4E8B-AD65-E0D611B6C0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35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F8A0-33B2-40C9-B56E-180025A41B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20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5C8B7-74A9-424E-9361-CD0E5A4ACE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5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A7F34-6EF8-4B52-A0CA-E25903F980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76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46E5D9-B2CE-4E2D-A563-C599D6B439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352839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Дополнительные возможности офисных программ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для </a:t>
            </a:r>
            <a:r>
              <a:rPr lang="ru-RU" sz="4000" dirty="0"/>
              <a:t>профессиональной работы с текстовыми и табличными документами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128"/>
            <a:ext cx="6400800" cy="144016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Руководитель программы:</a:t>
            </a:r>
          </a:p>
          <a:p>
            <a:pPr eaLnBrk="1" hangingPunct="1">
              <a:defRPr/>
            </a:pPr>
            <a:r>
              <a:rPr lang="ru-RU" sz="2400" dirty="0" smtClean="0"/>
              <a:t>доцент кафедры ЭВМ, </a:t>
            </a:r>
            <a:r>
              <a:rPr lang="ru-RU" sz="2400" dirty="0" err="1" smtClean="0"/>
              <a:t>канд.пед.наук</a:t>
            </a:r>
            <a:r>
              <a:rPr lang="ru-RU" sz="2400" dirty="0" smtClean="0"/>
              <a:t> </a:t>
            </a:r>
            <a:r>
              <a:rPr lang="ru-RU" sz="2800" dirty="0"/>
              <a:t>Алтухова М. А.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83264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b="1" dirty="0" smtClean="0"/>
              <a:t>Цели и задачи программы</a:t>
            </a:r>
            <a:r>
              <a:rPr lang="ru-RU" sz="2800" dirty="0" smtClean="0"/>
              <a:t>: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2800" dirty="0" smtClean="0"/>
              <a:t>ознакомление с основными алгоритмами обработки текстовых и табличных данных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2800" dirty="0" smtClean="0"/>
              <a:t>углубленное изучение возможностей современных офисных программ: текстовых и табличных процессоров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2800" dirty="0" smtClean="0"/>
              <a:t>формирование </a:t>
            </a:r>
            <a:r>
              <a:rPr lang="ru-RU" sz="2800" dirty="0"/>
              <a:t>умений переноса полученных навыков работы с определенным видом программного обеспечения на другие виды </a:t>
            </a:r>
            <a:r>
              <a:rPr lang="ru-RU" sz="2800" dirty="0" smtClean="0"/>
              <a:t>ПО с </a:t>
            </a:r>
            <a:r>
              <a:rPr lang="ru-RU" sz="2800" dirty="0"/>
              <a:t>аналогичным </a:t>
            </a:r>
            <a:r>
              <a:rPr lang="ru-RU" sz="2800" dirty="0" smtClean="0"/>
              <a:t>функционалом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588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604867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b="1" dirty="0" smtClean="0"/>
              <a:t>Структура и условия реализации программы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800" b="1" dirty="0" smtClean="0"/>
              <a:t>Перечень дисциплин: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/>
              <a:t>1. Технологии </a:t>
            </a:r>
            <a:r>
              <a:rPr lang="ru-RU" sz="2400" dirty="0"/>
              <a:t>и алгоритмы обработки текстовых </a:t>
            </a:r>
            <a:r>
              <a:rPr lang="ru-RU" sz="2400" dirty="0" smtClean="0"/>
              <a:t>данных (96 ч)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/>
              <a:t>2. Алгоритмы </a:t>
            </a:r>
            <a:r>
              <a:rPr lang="ru-RU" sz="2400" dirty="0"/>
              <a:t>подготовки документов по требованиям современных </a:t>
            </a:r>
            <a:r>
              <a:rPr lang="ru-RU" sz="2400" dirty="0" smtClean="0"/>
              <a:t>стандартов (28 ч)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/>
              <a:t>3. Технологии </a:t>
            </a:r>
            <a:r>
              <a:rPr lang="ru-RU" sz="2400" dirty="0"/>
              <a:t>и алгоритмы вычислительной обработки данных, представленных в табличной </a:t>
            </a:r>
            <a:r>
              <a:rPr lang="ru-RU" sz="2400" dirty="0" smtClean="0"/>
              <a:t>форме (96 ч)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i="1" dirty="0" smtClean="0"/>
              <a:t>Срок обучения: 9 месяцев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i="1" dirty="0" smtClean="0"/>
              <a:t>Форма: очно-заочная, с применением дистанционных технологий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i="1" dirty="0" smtClean="0"/>
              <a:t>Программа реализуется командой преподавателей кафедры ЭВМ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17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590465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/>
              <a:t>Планируемые результаты обучения:</a:t>
            </a:r>
          </a:p>
          <a:p>
            <a:pPr marL="17780" marR="17780" algn="just">
              <a:spcAft>
                <a:spcPts val="0"/>
              </a:spcAft>
            </a:pPr>
            <a:r>
              <a:rPr lang="ru-RU" sz="2400" dirty="0" smtClean="0"/>
              <a:t>понимание основных тенденций </a:t>
            </a:r>
            <a:r>
              <a:rPr lang="ru-RU" sz="2400" dirty="0"/>
              <a:t>развития современных информационных технологий, </a:t>
            </a:r>
            <a:endParaRPr lang="ru-RU" sz="2400" dirty="0" smtClean="0"/>
          </a:p>
          <a:p>
            <a:pPr marL="17780" marR="17780" algn="just">
              <a:spcAft>
                <a:spcPts val="0"/>
              </a:spcAft>
            </a:pPr>
            <a:r>
              <a:rPr lang="ru-RU" sz="2400" dirty="0" smtClean="0"/>
              <a:t>понимание принципов и алгоритмов </a:t>
            </a:r>
            <a:r>
              <a:rPr lang="ru-RU" sz="2400" dirty="0"/>
              <a:t>обработки текстовой </a:t>
            </a:r>
            <a:r>
              <a:rPr lang="ru-RU" sz="2400" dirty="0" smtClean="0"/>
              <a:t>и табличной информации с помощью офисного ПО, </a:t>
            </a:r>
            <a:endParaRPr lang="ru-RU" sz="800" dirty="0"/>
          </a:p>
          <a:p>
            <a:pPr marL="17780" marR="17780" algn="just">
              <a:spcAft>
                <a:spcPts val="0"/>
              </a:spcAft>
            </a:pPr>
            <a:r>
              <a:rPr lang="ru-RU" sz="2400" dirty="0" smtClean="0"/>
              <a:t>умение</a:t>
            </a:r>
            <a:r>
              <a:rPr lang="ru-RU" sz="2400" dirty="0"/>
              <a:t> профессионально оформлять многостраничные текстовые документы по требованиям современных стандартов</a:t>
            </a:r>
            <a:r>
              <a:rPr lang="ru-RU" sz="2400" dirty="0" smtClean="0"/>
              <a:t>,</a:t>
            </a:r>
          </a:p>
          <a:p>
            <a:pPr marL="17780" marR="17780" algn="just">
              <a:spcAft>
                <a:spcPts val="0"/>
              </a:spcAft>
            </a:pPr>
            <a:r>
              <a:rPr lang="ru-RU" sz="2400" dirty="0" smtClean="0"/>
              <a:t>умение выбирать </a:t>
            </a:r>
            <a:r>
              <a:rPr lang="ru-RU" sz="2400" dirty="0"/>
              <a:t>оптимальные алгоритмы для решения задач предметной области и подходящие для этого стандартные программные средства, </a:t>
            </a:r>
            <a:endParaRPr lang="ru-RU" sz="2400" dirty="0" smtClean="0"/>
          </a:p>
          <a:p>
            <a:pPr marL="17780" marR="17780" algn="just">
              <a:spcAft>
                <a:spcPts val="0"/>
              </a:spcAft>
            </a:pPr>
            <a:r>
              <a:rPr lang="ru-RU" sz="2400" dirty="0" smtClean="0"/>
              <a:t>способность осваивать </a:t>
            </a:r>
            <a:r>
              <a:rPr lang="ru-RU" sz="2400" dirty="0"/>
              <a:t>новые виды программ, реализующих основные алгоритмы обработки текстовой и числовой </a:t>
            </a:r>
            <a:r>
              <a:rPr lang="ru-RU" sz="2400" dirty="0" smtClean="0"/>
              <a:t>информации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11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590465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b="1" dirty="0" smtClean="0"/>
              <a:t>Актуальность изучения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800" dirty="0" smtClean="0"/>
              <a:t>Формируемые компетенции будут востребованы в различных отраслях современной цифровой экономики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800" dirty="0" smtClean="0"/>
              <a:t>Приобретенные навыки необходимы для успешной реализации в любой профессиональной деятельности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800" dirty="0" smtClean="0"/>
              <a:t>Понимание основных алгоритмов обработки текстов и таблиц позволит гибко адаптироваться к изменчивости </a:t>
            </a:r>
            <a:r>
              <a:rPr lang="ru-RU" sz="2800" dirty="0"/>
              <a:t>рынка программных </a:t>
            </a:r>
            <a:r>
              <a:rPr lang="ru-RU" sz="2800" dirty="0" smtClean="0"/>
              <a:t>продуктов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76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</Words>
  <Application>Microsoft Office PowerPoint</Application>
  <PresentationFormat>Экран (4:3)</PresentationFormat>
  <Paragraphs>30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Оформление по умолчанию</vt:lpstr>
      <vt:lpstr>Дополнительные возможности офисных программ  для профессиональной работы с текстовыми и табличными документами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2022-02-20T10:28:27Z</dcterms:created>
  <dcterms:modified xsi:type="dcterms:W3CDTF">2023-09-06T11:24:08Z</dcterms:modified>
</cp:coreProperties>
</file>