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1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BB1149-CD2E-90EC-F62A-C1F053163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EB9DDB4-D13E-8581-D1A8-A2A2F2247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E6F0AE-D629-5929-E5D9-889723CE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98EA-EAD5-4FA8-815B-8C6F2C5BBC7A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6F241F-B7C4-AA74-2DBD-18E1ECE4B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BE4430-FF27-5DDB-31C0-C38F355A4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AD04-0A7E-4615-BED8-24B28D4C3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1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12A14-5155-8237-C6CA-72D6E51F2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62D575-5C88-CA2A-18A2-D915FC96B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7B88D0-02DB-5F12-35F9-227B98F78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98EA-EAD5-4FA8-815B-8C6F2C5BBC7A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F527C4-1E40-0DF9-C7AD-7EB03F890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40C1A2-D789-2D9A-41B4-634A550F2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AD04-0A7E-4615-BED8-24B28D4C3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50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855AF3D-C8C2-B000-9B11-3F364C36B3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E7A1F9C-C08F-8308-1ABF-05229179B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7055EB-FCF8-DA96-60BF-2ABEDC95C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98EA-EAD5-4FA8-815B-8C6F2C5BBC7A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AA7235-4A37-50CF-003E-FE4FFADB2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38BC8E-991F-DF62-DA74-908FA1C73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AD04-0A7E-4615-BED8-24B28D4C3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97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A59EE8-FB99-75B6-8190-918811C7D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6FB814-4739-B526-3B5C-2A001940E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B83FD8-5A98-73E7-DB93-A483AD92D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98EA-EAD5-4FA8-815B-8C6F2C5BBC7A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7F69B7-600D-DBAE-2F2A-E9402615D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4CD84A-3B6E-9179-DB75-316620A63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AD04-0A7E-4615-BED8-24B28D4C3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91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B1B11D-0A18-889A-5F3A-17F597877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91906E-6911-1C2B-828B-B70CE2A08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7317C1-84A2-F7A2-2D8B-83CC9FF05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98EA-EAD5-4FA8-815B-8C6F2C5BBC7A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2004D5-6E07-5302-90EB-D3F078BED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CCB8DD-05E1-00E9-D510-B96D51B55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AD04-0A7E-4615-BED8-24B28D4C3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1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B2C4A0-D20D-1BA1-77B8-72ADDD2D7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69A7DB-F67C-1CB5-AB86-B1CA27F9A8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769BB44-455F-BED0-985C-209334AB9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64816B-B10E-4BD6-12A0-7751127BD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98EA-EAD5-4FA8-815B-8C6F2C5BBC7A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D55AFF-D335-10FF-4F22-C58D0256A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977696-F83B-15A2-DB78-5DA8BC9A2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AD04-0A7E-4615-BED8-24B28D4C3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25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75BDBC-DD46-E208-17EA-A0ECC71B1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889275-F448-3EB2-C393-603C8ABD4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7B8CDB4-0C44-478E-D399-73691F078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7B62BA1-C125-609D-7831-7DCEC3EABE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092614E-E49F-9F09-F248-7DD324F7F3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0A9E969-3AB6-C387-0227-FFE27103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98EA-EAD5-4FA8-815B-8C6F2C5BBC7A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69AB05C-D6BF-6966-9131-0436DFB8C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FDF2099-CD3B-27D3-83B8-8D2705F7F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AD04-0A7E-4615-BED8-24B28D4C3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51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3DC3F7-B94B-E8AD-BD88-04BC61821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36C1414-0D38-7D44-4EF1-2BEBF53B4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98EA-EAD5-4FA8-815B-8C6F2C5BBC7A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9D41B5B-A388-2AD4-4D43-BAE690F08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5DA36C1-0B6C-1E21-3AA1-CE56546AF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AD04-0A7E-4615-BED8-24B28D4C3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00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0F05819-3E7C-DFD6-1F72-2BEF38D7B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98EA-EAD5-4FA8-815B-8C6F2C5BBC7A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C1AB736-9CBC-FB82-32EA-849A43E72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2235574-F872-67CB-90FE-EB5BB11AA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AD04-0A7E-4615-BED8-24B28D4C3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20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48E8C9-C656-C7A4-C32F-75A7E23B9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ED691A-B606-9738-0645-DE5702899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0E5507D-1E52-B413-64BD-6160936ED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989073-BB7E-B3E0-7B98-3307177C2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98EA-EAD5-4FA8-815B-8C6F2C5BBC7A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7C2BA3-0D7B-A2FB-0009-644CD349A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913DAD-E645-F5B5-50F4-36E1F6107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AD04-0A7E-4615-BED8-24B28D4C3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037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3E4199-8451-7943-9453-92CB5A7AD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AC50B54-1399-130F-CFB6-FB875415EB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989076-2E20-43B3-ABC1-5E0C4ED44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8DB30F-B2A3-2709-A0C2-7B3774E6D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98EA-EAD5-4FA8-815B-8C6F2C5BBC7A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AF5B72-0B54-55E8-68E4-9D8C31E20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F914C6-FAD1-0A86-D963-6A2559EB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AD04-0A7E-4615-BED8-24B28D4C3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39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1ADBBC-274D-E630-DE25-3CB78EAAF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69AE19-39AF-0406-85A6-1A189C4CF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1CB6E8-3837-5C51-3295-5FD2A8437B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398EA-EAD5-4FA8-815B-8C6F2C5BBC7A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E318D2-5781-AC6A-20EB-F4793D27E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57BE7C-5F8A-2F53-3856-AE439018C0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CAD04-0A7E-4615-BED8-24B28D4C3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67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EA15AD-68FA-FEC1-DD19-D24EDB2724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интеллект в праве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12E965-D0AB-FC81-D3D3-E924C65D3D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4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0AF42-55C0-5A59-331F-4E6840FAE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ДПП ПП. Цель и задачи программы.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7CDD8C-D437-226B-E22B-CC555958F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Целю программы «Искусственный интеллект в праве» является формирование комплекса компетенций в области применения этических систем искусственного интеллекта, необходимых и достаточных для реализации проектов, в которых применяются методы искусственного интеллекта. Задачи программы: 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представление о методах и вариантах лицензирования деятельности в области искусственного интеллекта.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с основными понятиями этики искусственного интеллекта.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представление о методах и вариантах стандартизация в области искусственного интеллекта.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с основами расследования компьютерных преступлений.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с основными принципами доверенного искусственного интеллекта.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с практическим применением искусственного интеллекта в юридической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396288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0AF42-55C0-5A59-331F-4E6840FAE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программы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7CDD8C-D437-226B-E22B-CC555958F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5048" y="4129283"/>
            <a:ext cx="4943285" cy="22937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Никольская Ксения Юрьевна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преподаватель кафедры системного программирования / ведущий разработчик технологий машинного обучения в Департаменте проектирования программных продуктов компании ООО «Р-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Вижн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3DA9ACF-168B-5DB4-B12C-176DB4F37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9103" y="1457932"/>
            <a:ext cx="2179444" cy="241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781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0AF42-55C0-5A59-331F-4E6840FAE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программы, форма и вид обучения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7CDD8C-D437-226B-E22B-CC555958F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программы: 9 месяцев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и вид обучения: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очно-заочная, с применением ДОТ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Часы: 250</a:t>
            </a:r>
          </a:p>
        </p:txBody>
      </p:sp>
    </p:spTree>
    <p:extLst>
      <p:ext uri="{BB962C8B-B14F-4D97-AF65-F5344CB8AC3E}">
        <p14:creationId xmlns:p14="http://schemas.microsoft.com/office/powerpoint/2010/main" val="3367177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0AF42-55C0-5A59-331F-4E6840FAE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7CDD8C-D437-226B-E22B-CC555958F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Стандартизация в области искусственного интеллекта: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освоения дисциплины обучающиеся получат представление о сертификации и стандартизации в сфере искусственного интеллекта в России и за рубежом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Лицензирование искусственного интеллекта: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освоения дисциплины будут изучены основные понятия и определения в сфере лицензирование искусственного интеллекта, изучены основы авторское право в сфере искусственного интеллекта в России и за рубежом</a:t>
            </a:r>
          </a:p>
        </p:txBody>
      </p:sp>
    </p:spTree>
    <p:extLst>
      <p:ext uri="{BB962C8B-B14F-4D97-AF65-F5344CB8AC3E}">
        <p14:creationId xmlns:p14="http://schemas.microsoft.com/office/powerpoint/2010/main" val="1902938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0AF42-55C0-5A59-331F-4E6840FAE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7CDD8C-D437-226B-E22B-CC555958F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форензики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освоения дисциплины будут сформированы основные понятия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форензики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изучены основные направления и меры борьбы с киберпреступлениями в России и за рубежом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Этика искусственного интеллекта: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освоения дисциплины будут получены практические навыки применения этических аспектов безопасности, конфиденциальности и прозрачности данных</a:t>
            </a:r>
          </a:p>
        </p:txBody>
      </p:sp>
    </p:spTree>
    <p:extLst>
      <p:ext uri="{BB962C8B-B14F-4D97-AF65-F5344CB8AC3E}">
        <p14:creationId xmlns:p14="http://schemas.microsoft.com/office/powerpoint/2010/main" val="4214225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0AF42-55C0-5A59-331F-4E6840FAE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7CDD8C-D437-226B-E22B-CC555958F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искусственного интеллекта в юридической деятельности: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освоения дисциплины будут сформировано понимание о применении искусственного интеллекта в юридической деятельности, получено представление какие алгоритмы искусственного интеллекта должны применятся в различных задачах юридической деятельности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Доверенный искусственный интеллект: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освоения дисциплины будут получены навыки использования методов оценки корректности принятия решений; использования нормативно-правовых документов в области применения доверенного искусственного интеллекта; применения на практике стандартов разработки доверенного искусственного интеллекта.</a:t>
            </a:r>
          </a:p>
        </p:txBody>
      </p:sp>
    </p:spTree>
    <p:extLst>
      <p:ext uri="{BB962C8B-B14F-4D97-AF65-F5344CB8AC3E}">
        <p14:creationId xmlns:p14="http://schemas.microsoft.com/office/powerpoint/2010/main" val="1564768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0AF42-55C0-5A59-331F-4E6840FAE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месте проведения практики, предприятиях партнерах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7CDD8C-D437-226B-E22B-CC555958F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СтендАп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Инновации»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«Аверин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технолоджи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854505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0AF42-55C0-5A59-331F-4E6840FAE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Будущая ИТ-специальность. Место на рынке, количество вакансий и размер заработной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7CDD8C-D437-226B-E22B-CC555958F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юрист: от 100 000 р.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Юрист по интеллектуальной собственности: от 120 000 р.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Юрисконсульт в сфере информационных технологий: от 100 000 р.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Юрисконсульт по авторскому праву: от 100 000 р.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юрист в цифровой компании: от 130 000 р.</a:t>
            </a:r>
          </a:p>
        </p:txBody>
      </p:sp>
    </p:spTree>
    <p:extLst>
      <p:ext uri="{BB962C8B-B14F-4D97-AF65-F5344CB8AC3E}">
        <p14:creationId xmlns:p14="http://schemas.microsoft.com/office/powerpoint/2010/main" val="17615065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426</Words>
  <Application>Microsoft Office PowerPoint</Application>
  <PresentationFormat>Широкоэкранный</PresentationFormat>
  <Paragraphs>34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Искусственный интеллект в праве</vt:lpstr>
      <vt:lpstr>Описание ДПП ПП. Цель и задачи программы.</vt:lpstr>
      <vt:lpstr>Руководитель программы</vt:lpstr>
      <vt:lpstr>Срок реализации программы, форма и вид обучения</vt:lpstr>
      <vt:lpstr>Структура программы</vt:lpstr>
      <vt:lpstr>Структура программы</vt:lpstr>
      <vt:lpstr>Структура программы</vt:lpstr>
      <vt:lpstr>Информация о месте проведения практики, предприятиях партнерах</vt:lpstr>
      <vt:lpstr> Будущая ИТ-специальность. Место на рынке, количество вакансий и размер заработной платы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Искусственный интеллект в праве</dc:title>
  <dc:creator>Vitalii Varkentin</dc:creator>
  <cp:lastModifiedBy>Бирюкова Дарья Вячеславовна</cp:lastModifiedBy>
  <cp:revision>7</cp:revision>
  <dcterms:created xsi:type="dcterms:W3CDTF">2023-09-03T18:22:51Z</dcterms:created>
  <dcterms:modified xsi:type="dcterms:W3CDTF">2023-09-06T12:00:00Z</dcterms:modified>
</cp:coreProperties>
</file>