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6"/>
  </p:notesMasterIdLst>
  <p:sldIdLst>
    <p:sldId id="263" r:id="rId2"/>
    <p:sldId id="273" r:id="rId3"/>
    <p:sldId id="288" r:id="rId4"/>
    <p:sldId id="289" r:id="rId5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C8D"/>
    <a:srgbClr val="AE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5200-6772-47DF-A6EA-176FFAB3E2D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7962E-6A03-48A3-BAEB-13EE3A03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3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962E-6A03-48A3-BAEB-13EE3A0306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1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D8DF1B23-62FB-471C-A20C-D0C7C2D3819F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08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1E10-4BE4-4C7C-98B5-22E23FE731B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2574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1E10-4BE4-4C7C-98B5-22E23FE731B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82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1E10-4BE4-4C7C-98B5-22E23FE731B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434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1E10-4BE4-4C7C-98B5-22E23FE731B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055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1E10-4BE4-4C7C-98B5-22E23FE731B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645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1E10-4BE4-4C7C-98B5-22E23FE731B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6050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288-764D-453F-A1A7-2BA34A31FCF5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0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ECF-B2A2-43AC-8BD4-1FEC4DB8F6CE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5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B637-22C1-4387-9CD1-7054DF1F9C4B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8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CB-9805-47FB-A5A4-6E2474A97B46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19A-CF94-4B30-A2B4-33FA9B0FB58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0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940-789E-4102-B5B7-B60675B3491D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F4A5-6821-40B6-A5E2-45FF39DC19F6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9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3C8-A89F-4249-A679-2C4A744D94DF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99CF-5604-41C6-8117-0F85DFCA3FA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1CBB-0EBB-4788-A2D3-84EFA12687FD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AA1E10-4BE4-4C7C-98B5-22E23FE731B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31C122-7ABF-439C-914C-8DF9FF98B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6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11560" y="1131590"/>
            <a:ext cx="7704856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Проектирование и разработка пользовательского интерфейса с нуля</a:t>
            </a:r>
          </a:p>
        </p:txBody>
      </p:sp>
      <p:sp>
        <p:nvSpPr>
          <p:cNvPr id="2" name="Содержимое 9">
            <a:extLst>
              <a:ext uri="{FF2B5EF4-FFF2-40B4-BE49-F238E27FC236}">
                <a16:creationId xmlns:a16="http://schemas.microsoft.com/office/drawing/2014/main" id="{9FE10F74-131C-32F2-45E8-F3BE053C737E}"/>
              </a:ext>
            </a:extLst>
          </p:cNvPr>
          <p:cNvSpPr txBox="1">
            <a:spLocks/>
          </p:cNvSpPr>
          <p:nvPr/>
        </p:nvSpPr>
        <p:spPr>
          <a:xfrm>
            <a:off x="611560" y="2643758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Руководитель программы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доцент кафедры ЭВМ к.т.н., доцент Ю. Б. Кухта</a:t>
            </a:r>
          </a:p>
        </p:txBody>
      </p:sp>
      <p:sp>
        <p:nvSpPr>
          <p:cNvPr id="3" name="Содержимое 9">
            <a:extLst>
              <a:ext uri="{FF2B5EF4-FFF2-40B4-BE49-F238E27FC236}">
                <a16:creationId xmlns:a16="http://schemas.microsoft.com/office/drawing/2014/main" id="{BFD5791B-1951-5570-493D-0F66D383A16A}"/>
              </a:ext>
            </a:extLst>
          </p:cNvPr>
          <p:cNvSpPr txBox="1">
            <a:spLocks/>
          </p:cNvSpPr>
          <p:nvPr/>
        </p:nvSpPr>
        <p:spPr>
          <a:xfrm>
            <a:off x="611560" y="4155926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ЮЖНО-УРАЛЬСКИЙ ГОСУДАРСТВЕННЫЙ УНИВЕРСИТЕТ</a:t>
            </a:r>
            <a:b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ВЫСШАЯ ШКОЛА ЭЛЕКТРОНИКИ И КОМПЬЮТЕРНЫХ НАУК</a:t>
            </a:r>
          </a:p>
        </p:txBody>
      </p:sp>
    </p:spTree>
    <p:extLst>
      <p:ext uri="{BB962C8B-B14F-4D97-AF65-F5344CB8AC3E}">
        <p14:creationId xmlns:p14="http://schemas.microsoft.com/office/powerpoint/2010/main" val="201995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6"/>
          <p:cNvSpPr>
            <a:spLocks noGrp="1"/>
          </p:cNvSpPr>
          <p:nvPr>
            <p:ph type="title"/>
          </p:nvPr>
        </p:nvSpPr>
        <p:spPr>
          <a:xfrm>
            <a:off x="899592" y="483518"/>
            <a:ext cx="7344816" cy="425054"/>
          </a:xfrm>
        </p:spPr>
        <p:txBody>
          <a:bodyPr anchor="ctr">
            <a:noAutofit/>
          </a:bodyPr>
          <a:lstStyle/>
          <a:p>
            <a:pPr algn="ctr"/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 программы </a:t>
            </a:r>
            <a:b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«Проектирование и разработка пользовательского интерфейса с нуля»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half" idx="2"/>
          </p:nvPr>
        </p:nvSpPr>
        <p:spPr>
          <a:xfrm>
            <a:off x="863588" y="1203598"/>
            <a:ext cx="7740860" cy="2952328"/>
          </a:xfrm>
        </p:spPr>
        <p:txBody>
          <a:bodyPr anchor="ctr">
            <a:noAutofit/>
          </a:bodyPr>
          <a:lstStyle/>
          <a:p>
            <a:pPr algn="just">
              <a:lnSpc>
                <a:spcPts val="2500"/>
              </a:lnSpc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разработана в целях обеспечения условий для получения дополнительной квалификации по ИТ-профилю, формирования цифровых компетенций и навыков использования цифровых технологий у обучающихся специальностей, не относящихся к направлению обучения, связанному с ИТ-технологиями, в рамках проекта «Цифровые кафедры» Южно-Уральского государственного университета – участника программы стратегического академического лидерства «Приоритет-2030» федерального проекта «Развитие кадрового потенциала ИТ-отрасли» национальной программы «Цифровая экономика Российской Федерации». Целью освоения программы является ознакомление слушателя с основами проектирования, дизайна и разработки пользовательского интерфейса с помощью использования современных технологий программирования – языком С#, с основами дизайна пользовательского интерфейса, средствами разработки макетов интерфейса, основам юзабилити-исследования. Задачами программы являются формирование компетенций, позволяющих применять полученные знания в практической деятельности в сфере ИТ-технологий.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5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6"/>
          <p:cNvSpPr>
            <a:spLocks noGrp="1"/>
          </p:cNvSpPr>
          <p:nvPr>
            <p:ph type="title"/>
          </p:nvPr>
        </p:nvSpPr>
        <p:spPr>
          <a:xfrm>
            <a:off x="755576" y="490512"/>
            <a:ext cx="7344816" cy="425054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характеристика 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771550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программы: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Проектирование графического пользовательского интерфейса.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дизайна графического пользовательского интерфейса.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графического пользовательского интерфейса.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 - 9 м.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ормы обучения и режимы занятий: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группах, очная, 14 раз в мес.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применением  дистанционных технологий.</a:t>
            </a: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Выдаваемый документ: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успешного прохождения слушателем итоговой аттестации выдается диплом о профессиональной переподготовке, в противном случае – справка об обучении.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Команда проекта: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Руководитель программы - Кухта Ю. Б. доцент кафедры ЭВМ к.т.н., доцент.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Руководитель производственной практики –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Леднов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А.В. к.т.н.,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кампании по разработке программного обеспечения ООО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Эдванс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опыт работы в ИТ-сфере и сфере образования – более 30 лет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6"/>
          <p:cNvSpPr>
            <a:spLocks noGrp="1"/>
          </p:cNvSpPr>
          <p:nvPr>
            <p:ph type="title"/>
          </p:nvPr>
        </p:nvSpPr>
        <p:spPr>
          <a:xfrm>
            <a:off x="755576" y="483518"/>
            <a:ext cx="7344816" cy="425054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характеристика специальности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966663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Проектировщик интерфейсов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 специалист, который продумывает, каким будет интерфейс программы, сайта или приложения. Его главная цель – встать на место пользователя и определить, каким именно должен быть интерфейс, чтобы не только быть удобным пользователю, но и решить цели проекта. Важно отметить, проектировщик интерфейсов разрабатывает интерфейс продукта, на основе исследования пользовательского опыта и поведения. Отвечает за больший круг задач – участвует во всех этапах создания продукта, продумывает схему продвижения товара на рынке и его взаимодействия с аудиторией.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Востребованность на рынке труда высокая. Проектировщик интерфейсов входит в ТОП-20 Самых Востребованных IT-Профессий в 2023 году.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Заработная плата – от 30000 рублей в месяц для начинающих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195629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1520</TotalTime>
  <Words>271</Words>
  <Application>Microsoft Office PowerPoint</Application>
  <PresentationFormat>Экран (16:9)</PresentationFormat>
  <Paragraphs>23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Цель и задачи программы  «Проектирование и разработка пользовательского интерфейса с нуля»</vt:lpstr>
      <vt:lpstr>Общая характеристика программы</vt:lpstr>
      <vt:lpstr>Общая характеристика специальности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Настасья</dc:creator>
  <cp:lastModifiedBy>Бирюкова Дарья Вячеславовна</cp:lastModifiedBy>
  <cp:revision>219</cp:revision>
  <cp:lastPrinted>2016-06-19T14:56:15Z</cp:lastPrinted>
  <dcterms:created xsi:type="dcterms:W3CDTF">2015-10-22T14:57:34Z</dcterms:created>
  <dcterms:modified xsi:type="dcterms:W3CDTF">2023-09-06T11:33:29Z</dcterms:modified>
</cp:coreProperties>
</file>