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D759-A435-4E72-A233-6A2CD198E05B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3C23-0B87-493F-8F73-4C1EBCDF3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536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D759-A435-4E72-A233-6A2CD198E05B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3C23-0B87-493F-8F73-4C1EBCDF3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21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D759-A435-4E72-A233-6A2CD198E05B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3C23-0B87-493F-8F73-4C1EBCDF3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788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D759-A435-4E72-A233-6A2CD198E05B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3C23-0B87-493F-8F73-4C1EBCDF3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278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D759-A435-4E72-A233-6A2CD198E05B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3C23-0B87-493F-8F73-4C1EBCDF3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845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D759-A435-4E72-A233-6A2CD198E05B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3C23-0B87-493F-8F73-4C1EBCDF3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409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D759-A435-4E72-A233-6A2CD198E05B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3C23-0B87-493F-8F73-4C1EBCDF3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463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D759-A435-4E72-A233-6A2CD198E05B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3C23-0B87-493F-8F73-4C1EBCDF3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758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D759-A435-4E72-A233-6A2CD198E05B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3C23-0B87-493F-8F73-4C1EBCDF3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3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D759-A435-4E72-A233-6A2CD198E05B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3C23-0B87-493F-8F73-4C1EBCDF3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926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D759-A435-4E72-A233-6A2CD198E05B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3C23-0B87-493F-8F73-4C1EBCDF3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86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AD759-A435-4E72-A233-6A2CD198E05B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33C23-0B87-493F-8F73-4C1EBCDF3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307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46554" y="1065321"/>
            <a:ext cx="77235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03680" y="2777176"/>
            <a:ext cx="823847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программы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Спиридонова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Елена Владимировна, доцент кафедры «Цифровая экономика и информационные технологии», Южно-Уральский государственный университет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к.т.н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доцент.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Стаж работы в Южно-Уральском государственном университете – 25 лет.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2"/>
          <a:stretch>
            <a:fillRect/>
          </a:stretch>
        </p:blipFill>
        <p:spPr>
          <a:xfrm>
            <a:off x="9317440" y="2777176"/>
            <a:ext cx="1357630" cy="144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924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7363" y="710214"/>
            <a:ext cx="955237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программы является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Формирование базовых понятий структурного программирования на языке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ython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Освоение принципа работы на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ython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 же его применение на примере решения реальных практических задач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представление о структурном программировании,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синтаксис и особенности применения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ython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интегрированные среды разработки и редакторы кода для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ython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особенностями работы с менеджером пакетов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pip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разработкой в виртуальной среде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ython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virtualenv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навыки решения практических задач в основных направлениях разработки.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42874" y="4429957"/>
            <a:ext cx="9445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Слушатели приобретают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прохождения ДПП ПП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новую квалификацию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«Программист».</a:t>
            </a:r>
          </a:p>
        </p:txBody>
      </p:sp>
    </p:spTree>
    <p:extLst>
      <p:ext uri="{BB962C8B-B14F-4D97-AF65-F5344CB8AC3E}">
        <p14:creationId xmlns:p14="http://schemas.microsoft.com/office/powerpoint/2010/main" val="4200009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8182" y="1003177"/>
            <a:ext cx="87089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проекта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Спиридонова Елена Владимировна, к.т.н., доцент, доцент кафедры «Цифровая экономика и информационные технологии», Южно-Уральский государственный университет. Стаж работы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ЮУрГУ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-25 лет.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Зайцев Андрей Владимирович, заведующий сектором веб-проектов Южно-Уральского государственного университета, преподаватель кафедры «Цифровая экономика и информационные технологии», Южно-Уральский государственный университет. Стаж работы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ЮУрГУ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5 лет.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Преподаватели-практики: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Виноградов Игорь Вячеславович,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-специалист, Первый Бит (ООО Цифровые системы), стаж работы – более 5 лет.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Арамисов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Арсен Олегович, финансовый директор ООО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Микрокредитная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компания "ЛЕГАЛ ПЛЮС", магистр по направлению «Бизнес-информатика», стаж работы – более 5 лет.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6752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7060" y="878889"/>
            <a:ext cx="7972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 программы – 9 месяцев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в группах, очно-заочное, 10 раз в месяц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060" y="2059619"/>
            <a:ext cx="88776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программы: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Основы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принципа работы на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ython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 же его применение на примере решения реальных практических задач.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Объектно-ориентированный подход в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ython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разработке – Изучение основ объектно-ориентированного программирования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Учебная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(ознакомительная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практика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аттестация по программе проводится в следующей форме - защита итоговой аттестационной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535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3290" y="727969"/>
            <a:ext cx="77235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Бит (ООО Цифровые системы)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информационных технологий, связи и цифрового развития Челябинской области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ООО Фирма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Интерсвязь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ООО «АСПРО»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ООО «Лучшие практики»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24361" y="3488924"/>
            <a:ext cx="76614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 специальность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Программист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вакансий в Челябинске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455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вакансий в Челябинской области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579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Предлагаемая зарплата: 45 000-215 000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22841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333</Words>
  <Application>Microsoft Office PowerPoint</Application>
  <PresentationFormat>Широкоэкранный</PresentationFormat>
  <Paragraphs>39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igosvet45@gmail.com</dc:creator>
  <cp:lastModifiedBy>Бирюкова Дарья Вячеславовна</cp:lastModifiedBy>
  <cp:revision>11</cp:revision>
  <dcterms:created xsi:type="dcterms:W3CDTF">2023-09-04T09:34:36Z</dcterms:created>
  <dcterms:modified xsi:type="dcterms:W3CDTF">2023-09-06T12:11:23Z</dcterms:modified>
</cp:coreProperties>
</file>