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программного обеспечения / </a:t>
            </a:r>
            <a:r>
              <a:rPr lang="ru-RU" sz="2800" b="1" kern="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Assurance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зачастую называют профессией 21 века. Этот специалист участвует в каждом проекте по разработке сайта, приложения, программы. И зачастую именно он является последней инстанцией перед сдачей продукта заказчику.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специалист занимается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 работоспособности приложения, программы или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сайта; ищет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смотрит, чтобы веб-приложение делало то, что от него хотели разработчики. Специалист запускает продукт на разных платформах, операционных системах, чтобы посмотреть, как он там будет работать.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тестировщиков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QA-инженерами – специалистами, отвечающими за контроль качества. В большинстве проектов работа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последний этап. Они перепроверяют за разработчиками, программистами, дизайнерами, указывают им на ошибки, если те есть, или сдают проект заказчику, если там всё работает. 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услуги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тестировщиков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расти из-за санкций, ухода отечественных компаний 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Специалисты будут востребованы в наукоёмких отраслях, государственном секторе. </a:t>
            </a:r>
            <a:endParaRPr lang="ru-RU" sz="1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</a:t>
            </a:r>
            <a:r>
              <a:rPr lang="ru-RU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окончания программы: </a:t>
            </a:r>
            <a:r>
              <a:rPr lang="ru-RU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sz="1800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ПО.</a:t>
            </a:r>
            <a:endParaRPr lang="ru-RU" sz="18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сферы, профессиональных умений и опыта работы. 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тестировщики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уровня </a:t>
            </a:r>
            <a:r>
              <a:rPr lang="ru-RU" sz="1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Джуниор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в начале карьеры рассчитывать на зарплату от 30 000 до 50 000 руб.; 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специалисты уровня </a:t>
            </a:r>
            <a:r>
              <a:rPr lang="ru-RU" sz="1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Миддл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опытом работы 2 – 4 года смогут получать в районе 70 000 – 100 000 руб.;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опытные </a:t>
            </a:r>
            <a:r>
              <a:rPr lang="ru-RU" sz="1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тестировщики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пятилетним стажем могут рассчитывать на ежемесячную зарплату свыше 120 000 руб.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мобильных приложений: </a:t>
            </a:r>
            <a:endParaRPr lang="ru-RU" sz="1800" kern="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Джуниоры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40 000 – 60 000 руб.; 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Миддлы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 80 000 – 110 000 руб.; 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Сеньоры – 130 000 руб. и выше. </a:t>
            </a:r>
            <a:endParaRPr lang="ru-RU" sz="1800" kern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Тимлиды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всех направлениях получают в районе 180 000 руб. и выше.</a:t>
            </a:r>
            <a:endParaRPr lang="ru-RU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699565"/>
            <a:ext cx="11370729" cy="5861010"/>
          </a:xfrm>
        </p:spPr>
        <p:txBody>
          <a:bodyPr>
            <a:normAutofit fontScale="850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студентов с   основными видами и методами тестирования программного обеспечения (ПО) и обеспечения навыками контроля качества ПО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</a:t>
            </a: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способов обеспечения качества программного продукта,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классов критериев тестирования,  разновидности тестирования, модульное, интеграционное и системное тестирование,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общих принципов автоматизации тестирования,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издержек тестирования.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сведения об основных видах, методах отладки и тестирования ПО;   ознакомить с приемами отладки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ПО.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разработки и выполнения тестов; основы организации тестирования и обеспечения качества ПО; основы верификации и аттестации программного обеспечения; приемы отладки и ручного тестирования программного обеспечения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отличительные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системного, нагрузочного и предельного тестирования информационных систем; модель оценки степени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тестированности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программного продукта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 к ПО; осуществлять модульное и системное тестирование ПО; работать со стандартами, описывающими процессы; осуществлять автоматизированное и ручное тестирование ПО; инсталлировать, тестировать, испытывать и использовать программные средства; уметь строить управляющий граф программы для тестирования; оценить сложность тестирования программного продукта с использованием математической модели; осуществлять контроль версий.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автоматических и ручных тестов для отслеживания корректности работы разрабатываемого программного обеспечения; основными методиками тестирования ПО; прикладными программами по тестированию ПО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«Тестирование программного обеспечения /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Буслаева Ольга Станиславовна, к.т.н., доцент кафедры ЦЭИТ </a:t>
            </a:r>
            <a:r>
              <a:rPr lang="ru-RU" sz="16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</a:t>
            </a:r>
            <a:r>
              <a:rPr lang="ru-RU" sz="1400" kern="1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ЦЭИТ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(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РФФИ «Моделирование и прогнозирование социально-экономических систем c помощью метода собственных состояний»; </a:t>
            </a:r>
            <a:endParaRPr lang="ru-RU" sz="1200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 «Разработка новых методов обнаружения и управления локальными ударными повреждениями авиационных конструкций из ПКМ»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Руденко А.С. Автоматизация процессов бесконтактного определения геометрических показателей качества дорожного покрытия// 	Актуальные аспекты развития науки и общества в эпоху цифровой трансформации Сборник материалов II Международной научно-практической конференции. Москва, 2022, с. 126-135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Buslaeva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O.S.,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Sapozhnikov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S.B.,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Bezmelnitsyn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Ignatova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Kudryavtsev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O.A.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Residual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Strength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GFRP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Mechanics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2021, 57(1), с. 47-56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Поллак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Г.А., Палей А.Г., Буслаева О.С.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ICMSOA 2021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3rd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endParaRPr lang="ru-RU" sz="1200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Тыртышная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Т.Д. Прогнозирование Объема Продаж Предприятия С Использованием Методики Отбора Признаков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Scikit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Материалы I Всероссийской научно-практической конференции. Том Часть 2. Министерство науки и высшего образования Российской Федерации Южно-Уральский государственный университет Кафедра цифровой экономики и информационных технологий. 2022 Издательство: Издательский центр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58-64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Бунова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Е.В., Буслаева О.С. Анализ математических методов предотвращения несанкционированных действий при совершении онлайн операций с использованием банковских карт // Актуальные проблемы управления, экономики и финансов в контексте глобальных вызовов. Сборник статей по материалам XXVI Национальной научно-практической конференции с международным участием. Челябинск, 2022. С. 38-45.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429693"/>
            <a:ext cx="1200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«Тестирование программного обеспечения /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76784"/>
              </p:ext>
            </p:extLst>
          </p:nvPr>
        </p:nvGraphicFramePr>
        <p:xfrm>
          <a:off x="1607419" y="2079058"/>
          <a:ext cx="9298004" cy="2643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83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29503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Переведенцев В.В.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ВШЭУ, ЦЭИТ, инженер-электронщик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endParaRPr lang="ru-RU" sz="16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разработок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Виноградов И.В.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-специалист. Первый Бит (юр. лицо ООО цифровые системы)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3958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Макаренко Я.В.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 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ООО «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Генплейс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дистанционного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84982"/>
              </p:ext>
            </p:extLst>
          </p:nvPr>
        </p:nvGraphicFramePr>
        <p:xfrm>
          <a:off x="452673" y="404262"/>
          <a:ext cx="11606543" cy="5156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357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6482281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3539905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20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823920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оформления</a:t>
                      </a:r>
                    </a:p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документации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получение базовых знаний по оформлению документации при разработке и сопровождении программного обеспечения.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знаний в области формирования метрик проекта постановки задач разработчикам.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Получить навыки ведения сопроводительной документации при разработке программного обеспечения постановки задач разработчикам.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навыка формирования основных видов документации в области сопровождения разработки программного обеспечения :План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тестирования,Тест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кейс,Чек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лист,Баг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-репорт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составление сопроводительной документации при разработке ПО. Правила составления проектной документации при разработке ПО. Правила составления документации обеспечения качества.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126609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Типы тестирования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формирование у слушателей основных теоретических знаний и практических навыков в области тестирования программного обеспечения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изучить основные методы тестирования программного обеспечения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получить навыки ручного тестирования, работы с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файлами анализа работы программного продукта и выявления ошибок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Получить навыки автоматического тестирования, правил написания тестов, знакомство с принципами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тестирования.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основных теоретических знаний и практических навыков в области тестирования программного обеспечения</a:t>
                      </a:r>
                    </a:p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навыков автоматического тестирования, правил написания тестов, знакомство с принципами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тестирования.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8762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 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инжиниринга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формирование базовых знаний о работе специалистов по обеспечению качества (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Assurance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программного обеспечения (ПО): знакомство студентов с понятием качества программного обеспечения, средствами его обеспечения и контроля (в частности, с помощью тестирования), действующими в данной области международными и национальными стандартами;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Изучить стандарты и методологии в области обеспечения качества программного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обеспечения.Получение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навыков подготовки локальных нормативных актов предприятия в области обеспечения качества ПО; знакомство с ролями тест- аналитика, тест-дизайнера 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тестировщика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Базовые знания, в сфере проектирования архитектуры предприятия, стратегического планирования развития, организации процессов жизненного цикла ИС и ИКТ, аналитической поддержки процессов принятия решений.</a:t>
                      </a: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48334"/>
            <a:ext cx="9784080" cy="4580037"/>
          </a:xfrm>
        </p:spPr>
        <p:txBody>
          <a:bodyPr>
            <a:normAutofit/>
          </a:bodyPr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Генплейс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«Компьютерная компания»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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"ЛАНИТ-Урал"</a:t>
            </a: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Алиас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Фирма «Кредо»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0" lvl="4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51" y="2613234"/>
            <a:ext cx="1623060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36" y="3811195"/>
            <a:ext cx="1666875" cy="52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15" y="4727328"/>
            <a:ext cx="1638300" cy="514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315" y="5472071"/>
            <a:ext cx="1771650" cy="619125"/>
          </a:xfrm>
          <a:prstGeom prst="rect">
            <a:avLst/>
          </a:prstGeom>
        </p:spPr>
      </p:pic>
      <p:pic>
        <p:nvPicPr>
          <p:cNvPr id="15" name="Изображение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251" y="1546998"/>
            <a:ext cx="258826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305</TotalTime>
  <Words>1114</Words>
  <Application>Microsoft Office PowerPoint</Application>
  <PresentationFormat>Широкоэкранный</PresentationFormat>
  <Paragraphs>126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Corbel</vt:lpstr>
      <vt:lpstr>Symbol</vt:lpstr>
      <vt:lpstr>Times New Roman</vt:lpstr>
      <vt:lpstr>Wingdings</vt:lpstr>
      <vt:lpstr>Окаймление</vt:lpstr>
      <vt:lpstr>Тестирование программного обеспечения / Quality Assurance engineer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«Тестирование программного обеспечения / Quality Assurance engineer» </vt:lpstr>
      <vt:lpstr>Авторы и преподаватели ДПП ИТ-профиля   «Тестирование программного обеспечения / Quality Assurance engineer» </vt:lpstr>
      <vt:lpstr>  Срок реализации программы - 9 месяцев.  Очная форма обучения в группах  с применением дистанционного  формата.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27</cp:revision>
  <dcterms:created xsi:type="dcterms:W3CDTF">2023-09-04T12:32:51Z</dcterms:created>
  <dcterms:modified xsi:type="dcterms:W3CDTF">2023-09-06T12:37:08Z</dcterms:modified>
</cp:coreProperties>
</file>